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480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6.png"/><Relationship Id="rId7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51.png"/><Relationship Id="rId5" Type="http://schemas.openxmlformats.org/officeDocument/2006/relationships/image" Target="../media/image28.png"/><Relationship Id="rId10" Type="http://schemas.openxmlformats.org/officeDocument/2006/relationships/image" Target="../media/image50.png"/><Relationship Id="rId4" Type="http://schemas.openxmlformats.org/officeDocument/2006/relationships/image" Target="../media/image27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61436" y="369910"/>
            <a:ext cx="3104478" cy="551883"/>
            <a:chOff x="-861436" y="369910"/>
            <a:chExt cx="3104478" cy="5518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436" y="369910"/>
              <a:ext cx="3104478" cy="5518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8005" y="693865"/>
            <a:ext cx="2200086" cy="616024"/>
            <a:chOff x="2508005" y="693865"/>
            <a:chExt cx="2200086" cy="6160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8005" y="693865"/>
              <a:ext cx="2200086" cy="6160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60397" y="386006"/>
            <a:ext cx="3104478" cy="551883"/>
            <a:chOff x="12860397" y="386006"/>
            <a:chExt cx="3104478" cy="5518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60397" y="386006"/>
              <a:ext cx="3104478" cy="5518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15062" y="838902"/>
            <a:ext cx="2200086" cy="616024"/>
            <a:chOff x="15615062" y="838902"/>
            <a:chExt cx="2200086" cy="6160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15062" y="838902"/>
              <a:ext cx="2200086" cy="6160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0206" y="1894986"/>
            <a:ext cx="14659313" cy="403204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7176" y="5866738"/>
            <a:ext cx="6513240" cy="10050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69526" y="8581932"/>
            <a:ext cx="1546662" cy="850664"/>
            <a:chOff x="8369526" y="8581932"/>
            <a:chExt cx="1546662" cy="8506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69526" y="8581932"/>
              <a:ext cx="1546662" cy="8506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07875" y="2979769"/>
            <a:ext cx="1142857" cy="1142857"/>
            <a:chOff x="10907875" y="2979769"/>
            <a:chExt cx="1142857" cy="11428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07875" y="297976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628571" y="5001716"/>
            <a:ext cx="2269813" cy="1402486"/>
            <a:chOff x="14628571" y="5001716"/>
            <a:chExt cx="2269813" cy="140248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628571" y="5001716"/>
              <a:ext cx="848873" cy="848873"/>
              <a:chOff x="14628571" y="5001716"/>
              <a:chExt cx="848873" cy="84887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28571" y="5001716"/>
                <a:ext cx="848873" cy="84887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791159" y="5296976"/>
              <a:ext cx="1107226" cy="1107226"/>
              <a:chOff x="15791159" y="5296976"/>
              <a:chExt cx="1107226" cy="110722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791159" y="5296976"/>
                <a:ext cx="1107226" cy="110722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628571" y="5001716"/>
              <a:ext cx="848873" cy="848873"/>
              <a:chOff x="14628571" y="5001716"/>
              <a:chExt cx="848873" cy="84887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28571" y="5001716"/>
                <a:ext cx="848873" cy="848873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56041" y="9596843"/>
            <a:ext cx="5360784" cy="79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62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6355" y="-1529557"/>
            <a:ext cx="13722038" cy="137032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31788" y="5142857"/>
            <a:ext cx="6171429" cy="4667143"/>
            <a:chOff x="10431788" y="5142857"/>
            <a:chExt cx="6171429" cy="466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31788" y="5142857"/>
              <a:ext cx="6171429" cy="466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74930" y="-590551"/>
            <a:ext cx="11208177" cy="3289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18048" y="100324"/>
            <a:ext cx="1047879" cy="1806688"/>
            <a:chOff x="12918048" y="100324"/>
            <a:chExt cx="1047879" cy="18066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18048" y="100324"/>
              <a:ext cx="1047879" cy="18066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57931" y="100324"/>
            <a:ext cx="410974" cy="1231381"/>
            <a:chOff x="4257931" y="100324"/>
            <a:chExt cx="410974" cy="1231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7931" y="100324"/>
              <a:ext cx="410974" cy="123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1159" y="699330"/>
            <a:ext cx="656973" cy="1260380"/>
            <a:chOff x="8931159" y="699330"/>
            <a:chExt cx="656973" cy="12603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1159" y="699330"/>
              <a:ext cx="656973" cy="12603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3221" y="2406461"/>
            <a:ext cx="5979273" cy="968835"/>
            <a:chOff x="6153221" y="2406461"/>
            <a:chExt cx="5979273" cy="9688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53221" y="2406461"/>
              <a:ext cx="5979273" cy="96883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83804" y="2382023"/>
            <a:ext cx="4363080" cy="8655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9776" y="714497"/>
            <a:ext cx="817281" cy="817281"/>
            <a:chOff x="699776" y="714497"/>
            <a:chExt cx="817281" cy="8172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776" y="714497"/>
              <a:ext cx="817281" cy="8172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76820" y="655299"/>
            <a:ext cx="935678" cy="911750"/>
            <a:chOff x="1676820" y="655299"/>
            <a:chExt cx="935678" cy="9117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6820" y="655299"/>
              <a:ext cx="935678" cy="9117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97947" y="685926"/>
            <a:ext cx="926913" cy="921861"/>
            <a:chOff x="2797947" y="685926"/>
            <a:chExt cx="926913" cy="921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97947" y="685926"/>
              <a:ext cx="926913" cy="9218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0326" y="3709087"/>
            <a:ext cx="16049450" cy="52022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677" y="0"/>
            <a:ext cx="18285714" cy="10285714"/>
            <a:chOff x="-37677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7677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5976" y="483337"/>
            <a:ext cx="16227422" cy="1685696"/>
            <a:chOff x="1045976" y="483337"/>
            <a:chExt cx="16227422" cy="1685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5976" y="483337"/>
              <a:ext cx="16227422" cy="1685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8026" y="816093"/>
            <a:ext cx="13531163" cy="10572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373776" y="5761739"/>
            <a:ext cx="23042533" cy="47458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53686" y="2349788"/>
            <a:ext cx="4254437" cy="4110376"/>
            <a:chOff x="10653686" y="2349788"/>
            <a:chExt cx="4254437" cy="41103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38254" y="406387"/>
              <a:ext cx="8508875" cy="822075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53686" y="2349788"/>
              <a:ext cx="4254437" cy="41103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48848" y="5714781"/>
            <a:ext cx="2962505" cy="7117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55074" y="2783974"/>
            <a:ext cx="2856197" cy="2856197"/>
            <a:chOff x="11355074" y="2783974"/>
            <a:chExt cx="2856197" cy="28561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55074" y="2783974"/>
              <a:ext cx="2856197" cy="28561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86857" y="2349788"/>
            <a:ext cx="4254437" cy="4110376"/>
            <a:chOff x="3386857" y="2349788"/>
            <a:chExt cx="4254437" cy="41103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1426" y="406387"/>
              <a:ext cx="8508875" cy="822075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86857" y="2349788"/>
              <a:ext cx="4254437" cy="41103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88245" y="2679212"/>
            <a:ext cx="2856197" cy="2856197"/>
            <a:chOff x="4088245" y="2679212"/>
            <a:chExt cx="2856197" cy="28561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88245" y="2679212"/>
              <a:ext cx="2856197" cy="285619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30943" y="5593695"/>
            <a:ext cx="2962505" cy="7212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677" y="0"/>
            <a:ext cx="18285714" cy="10285714"/>
            <a:chOff x="-37677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7677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5976" y="483337"/>
            <a:ext cx="16227422" cy="1685696"/>
            <a:chOff x="1045976" y="483337"/>
            <a:chExt cx="16227422" cy="1685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5976" y="483337"/>
              <a:ext cx="16227422" cy="1685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8026" y="816093"/>
            <a:ext cx="10680296" cy="10572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373776" y="5761739"/>
            <a:ext cx="23042533" cy="47458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53686" y="2349788"/>
            <a:ext cx="4254437" cy="4110376"/>
            <a:chOff x="10653686" y="2349788"/>
            <a:chExt cx="4254437" cy="41103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38254" y="406387"/>
              <a:ext cx="8508875" cy="822075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53686" y="2349788"/>
              <a:ext cx="4254437" cy="41103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58371" y="5714781"/>
            <a:ext cx="3091648" cy="7117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55074" y="2783974"/>
            <a:ext cx="2856197" cy="2856197"/>
            <a:chOff x="11355074" y="2783974"/>
            <a:chExt cx="2856197" cy="28561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55074" y="2783974"/>
              <a:ext cx="2856197" cy="28561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01143" y="2349788"/>
            <a:ext cx="4254437" cy="4110376"/>
            <a:chOff x="3501143" y="2349788"/>
            <a:chExt cx="4254437" cy="41103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5711" y="406387"/>
              <a:ext cx="8508875" cy="822075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1143" y="2349788"/>
              <a:ext cx="4254437" cy="41103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88245" y="2679212"/>
            <a:ext cx="2856197" cy="2856197"/>
            <a:chOff x="4088245" y="2679212"/>
            <a:chExt cx="2856197" cy="28561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88245" y="2679212"/>
              <a:ext cx="2856197" cy="285619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30943" y="5593695"/>
            <a:ext cx="3091648" cy="7212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74930" y="-590551"/>
            <a:ext cx="11208177" cy="3289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18048" y="100324"/>
            <a:ext cx="1047879" cy="1806688"/>
            <a:chOff x="12918048" y="100324"/>
            <a:chExt cx="1047879" cy="18066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18048" y="100324"/>
              <a:ext cx="1047879" cy="18066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57931" y="100324"/>
            <a:ext cx="410974" cy="1231381"/>
            <a:chOff x="4257931" y="100324"/>
            <a:chExt cx="410974" cy="1231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7931" y="100324"/>
              <a:ext cx="410974" cy="123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1159" y="699330"/>
            <a:ext cx="656973" cy="1260380"/>
            <a:chOff x="8931159" y="699330"/>
            <a:chExt cx="656973" cy="12603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1159" y="699330"/>
              <a:ext cx="656973" cy="126038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719948" y="-177746"/>
            <a:ext cx="33725611" cy="125169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76246" y="2424493"/>
            <a:ext cx="5333223" cy="864154"/>
            <a:chOff x="6476246" y="2424493"/>
            <a:chExt cx="5333223" cy="8641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76246" y="2424493"/>
              <a:ext cx="5333223" cy="8641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60305" y="2391862"/>
            <a:ext cx="4421359" cy="6806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2785" y="9743311"/>
            <a:ext cx="5300520" cy="5663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74930" y="-590551"/>
            <a:ext cx="11208177" cy="3289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18048" y="100324"/>
            <a:ext cx="1047879" cy="1806688"/>
            <a:chOff x="12918048" y="100324"/>
            <a:chExt cx="1047879" cy="18066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18048" y="100324"/>
              <a:ext cx="1047879" cy="18066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57931" y="100324"/>
            <a:ext cx="410974" cy="1231381"/>
            <a:chOff x="4257931" y="100324"/>
            <a:chExt cx="410974" cy="1231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7931" y="100324"/>
              <a:ext cx="410974" cy="123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1159" y="699330"/>
            <a:ext cx="656973" cy="1260380"/>
            <a:chOff x="8931159" y="699330"/>
            <a:chExt cx="656973" cy="12603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1159" y="699330"/>
              <a:ext cx="656973" cy="126038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640471" y="-113043"/>
            <a:ext cx="33143261" cy="128433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53221" y="2461826"/>
            <a:ext cx="5979273" cy="968835"/>
            <a:chOff x="6153221" y="2461826"/>
            <a:chExt cx="5979273" cy="9688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3221" y="2461826"/>
              <a:ext cx="5979273" cy="96883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83804" y="2425242"/>
            <a:ext cx="5061422" cy="7117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2785" y="9743311"/>
            <a:ext cx="5300520" cy="5663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74930" y="-590551"/>
            <a:ext cx="11208177" cy="3289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18048" y="100324"/>
            <a:ext cx="1047879" cy="1806688"/>
            <a:chOff x="12918048" y="100324"/>
            <a:chExt cx="1047879" cy="18066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18048" y="100324"/>
              <a:ext cx="1047879" cy="18066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57931" y="100324"/>
            <a:ext cx="410974" cy="1231381"/>
            <a:chOff x="4257931" y="100324"/>
            <a:chExt cx="410974" cy="1231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7931" y="100324"/>
              <a:ext cx="410974" cy="123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1159" y="699330"/>
            <a:ext cx="656973" cy="1260380"/>
            <a:chOff x="8931159" y="699330"/>
            <a:chExt cx="656973" cy="12603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1159" y="699330"/>
              <a:ext cx="656973" cy="126038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428773" y="-158757"/>
            <a:ext cx="33143261" cy="128433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785" y="9743311"/>
            <a:ext cx="5300520" cy="5663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53221" y="2406461"/>
            <a:ext cx="5979273" cy="968835"/>
            <a:chOff x="6153221" y="2406461"/>
            <a:chExt cx="5979273" cy="9688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3221" y="2406461"/>
              <a:ext cx="5979273" cy="96883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83804" y="2382023"/>
            <a:ext cx="5061423" cy="7117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74930" y="-590551"/>
            <a:ext cx="11208177" cy="32893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18048" y="100324"/>
            <a:ext cx="1047879" cy="1806688"/>
            <a:chOff x="12918048" y="100324"/>
            <a:chExt cx="1047879" cy="18066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18048" y="100324"/>
              <a:ext cx="1047879" cy="18066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57931" y="100324"/>
            <a:ext cx="410974" cy="1231381"/>
            <a:chOff x="4257931" y="100324"/>
            <a:chExt cx="410974" cy="1231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7931" y="100324"/>
              <a:ext cx="410974" cy="1231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1159" y="699330"/>
            <a:ext cx="656973" cy="1260380"/>
            <a:chOff x="8931159" y="699330"/>
            <a:chExt cx="656973" cy="12603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1159" y="699330"/>
              <a:ext cx="656973" cy="126038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785" y="9743311"/>
            <a:ext cx="5300520" cy="5663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428773" y="-177078"/>
            <a:ext cx="33143261" cy="129166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53221" y="2406461"/>
            <a:ext cx="5979273" cy="968835"/>
            <a:chOff x="6153221" y="2406461"/>
            <a:chExt cx="5979273" cy="9688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3221" y="2406461"/>
              <a:ext cx="5979273" cy="96883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83804" y="2382023"/>
            <a:ext cx="5078432" cy="7117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40932"/>
            <a:ext cx="18211459" cy="10108264"/>
            <a:chOff x="0" y="-40932"/>
            <a:chExt cx="18211459" cy="101082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0932"/>
              <a:ext cx="18211459" cy="101082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0685" y="-3458060"/>
            <a:ext cx="13722038" cy="153437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31788" y="5142857"/>
            <a:ext cx="6171429" cy="4667143"/>
            <a:chOff x="10431788" y="5142857"/>
            <a:chExt cx="6171429" cy="466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1788" y="5142857"/>
              <a:ext cx="6171429" cy="466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40932"/>
            <a:ext cx="18211459" cy="10108264"/>
            <a:chOff x="0" y="-40932"/>
            <a:chExt cx="18211459" cy="101082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0932"/>
              <a:ext cx="18211459" cy="101082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6355" y="-663874"/>
            <a:ext cx="13722038" cy="102404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31788" y="5142857"/>
            <a:ext cx="6171429" cy="4667143"/>
            <a:chOff x="10431788" y="5142857"/>
            <a:chExt cx="6171429" cy="466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1788" y="5142857"/>
              <a:ext cx="6171429" cy="466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사용자 지정</PresentationFormat>
  <Paragraphs>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Windows 사용자</cp:lastModifiedBy>
  <cp:revision>5</cp:revision>
  <dcterms:created xsi:type="dcterms:W3CDTF">2022-12-15T17:33:20Z</dcterms:created>
  <dcterms:modified xsi:type="dcterms:W3CDTF">2022-12-16T05:57:30Z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